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2"/>
  </p:notesMasterIdLst>
  <p:sldIdLst>
    <p:sldId id="256" r:id="rId2"/>
    <p:sldId id="265" r:id="rId3"/>
    <p:sldId id="259" r:id="rId4"/>
    <p:sldId id="266" r:id="rId5"/>
    <p:sldId id="267" r:id="rId6"/>
    <p:sldId id="268" r:id="rId7"/>
    <p:sldId id="269" r:id="rId8"/>
    <p:sldId id="270" r:id="rId9"/>
    <p:sldId id="271" r:id="rId10"/>
    <p:sldId id="272" r:id="rId11"/>
  </p:sldIdLst>
  <p:sldSz cx="16256000" cy="12192000"/>
  <p:notesSz cx="6718300" cy="98679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86714CE9-5E4E-4A5D-820C-2E14DB497064}">
          <p14:sldIdLst>
            <p14:sldId id="256"/>
            <p14:sldId id="265"/>
            <p14:sldId id="259"/>
            <p14:sldId id="266"/>
            <p14:sldId id="267"/>
            <p14:sldId id="268"/>
            <p14:sldId id="269"/>
            <p14:sldId id="270"/>
            <p14:sldId id="271"/>
            <p14:sldId id="272"/>
          </p14:sldIdLst>
        </p14:section>
      </p14:sectionLst>
    </p:ext>
    <p:ext uri="{EFAFB233-063F-42B5-8137-9DF3F51BA10A}">
      <p15:sldGuideLst xmlns:p15="http://schemas.microsoft.com/office/powerpoint/2012/main">
        <p15:guide id="1" orient="horz" pos="3840" userDrawn="1">
          <p15:clr>
            <a:srgbClr val="A4A3A4"/>
          </p15:clr>
        </p15:guide>
        <p15:guide id="2" pos="5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koshien" initials="p"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F1DE"/>
    <a:srgbClr val="D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302" y="96"/>
      </p:cViewPr>
      <p:guideLst>
        <p:guide orient="horz" pos="3840"/>
        <p:guide pos="5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1475"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05238" y="0"/>
            <a:ext cx="2911475" cy="495300"/>
          </a:xfrm>
          <a:prstGeom prst="rect">
            <a:avLst/>
          </a:prstGeom>
        </p:spPr>
        <p:txBody>
          <a:bodyPr vert="horz" lIns="91440" tIns="45720" rIns="91440" bIns="45720" rtlCol="0"/>
          <a:lstStyle>
            <a:lvl1pPr algn="r">
              <a:defRPr sz="1200"/>
            </a:lvl1pPr>
          </a:lstStyle>
          <a:p>
            <a:fld id="{01D5A5D5-F38F-4F8D-9A99-DA74CA6158D9}"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1139825" y="1233488"/>
            <a:ext cx="4438650"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1513" y="4748213"/>
            <a:ext cx="5375275" cy="38862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2600"/>
            <a:ext cx="2911475"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05238" y="9372600"/>
            <a:ext cx="2911475" cy="495300"/>
          </a:xfrm>
          <a:prstGeom prst="rect">
            <a:avLst/>
          </a:prstGeom>
        </p:spPr>
        <p:txBody>
          <a:bodyPr vert="horz" lIns="91440" tIns="45720" rIns="91440" bIns="45720" rtlCol="0" anchor="b"/>
          <a:lstStyle>
            <a:lvl1pPr algn="r">
              <a:defRPr sz="1200"/>
            </a:lvl1pPr>
          </a:lstStyle>
          <a:p>
            <a:fld id="{13426443-9AF3-4BC5-9563-7FBA47A8C096}" type="slidenum">
              <a:rPr kumimoji="1" lang="ja-JP" altLang="en-US" smtClean="0"/>
              <a:t>‹#›</a:t>
            </a:fld>
            <a:endParaRPr kumimoji="1" lang="ja-JP" altLang="en-US"/>
          </a:p>
        </p:txBody>
      </p:sp>
    </p:spTree>
    <p:extLst>
      <p:ext uri="{BB962C8B-B14F-4D97-AF65-F5344CB8AC3E}">
        <p14:creationId xmlns:p14="http://schemas.microsoft.com/office/powerpoint/2010/main" val="37825517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995312"/>
            <a:ext cx="13817600" cy="4244622"/>
          </a:xfrm>
        </p:spPr>
        <p:txBody>
          <a:bodyPr anchor="b"/>
          <a:lstStyle>
            <a:lvl1pPr algn="ctr">
              <a:defRPr sz="10667"/>
            </a:lvl1pPr>
          </a:lstStyle>
          <a:p>
            <a:r>
              <a:rPr lang="ja-JP" altLang="en-US"/>
              <a:t>マスター タイトルの書式設定</a:t>
            </a:r>
            <a:endParaRPr lang="en-US" dirty="0"/>
          </a:p>
        </p:txBody>
      </p:sp>
      <p:sp>
        <p:nvSpPr>
          <p:cNvPr id="3" name="Subtitle 2"/>
          <p:cNvSpPr>
            <a:spLocks noGrp="1"/>
          </p:cNvSpPr>
          <p:nvPr>
            <p:ph type="subTitle" idx="1"/>
          </p:nvPr>
        </p:nvSpPr>
        <p:spPr>
          <a:xfrm>
            <a:off x="2032000" y="6403623"/>
            <a:ext cx="12192000" cy="2943577"/>
          </a:xfrm>
        </p:spPr>
        <p:txBody>
          <a:bodyPr/>
          <a:lstStyle>
            <a:lvl1pPr marL="0" indent="0" algn="ctr">
              <a:buNone/>
              <a:defRPr sz="4267"/>
            </a:lvl1pPr>
            <a:lvl2pPr marL="812810" indent="0" algn="ctr">
              <a:buNone/>
              <a:defRPr sz="3556"/>
            </a:lvl2pPr>
            <a:lvl3pPr marL="1625620" indent="0" algn="ctr">
              <a:buNone/>
              <a:defRPr sz="3200"/>
            </a:lvl3pPr>
            <a:lvl4pPr marL="2438430" indent="0" algn="ctr">
              <a:buNone/>
              <a:defRPr sz="2844"/>
            </a:lvl4pPr>
            <a:lvl5pPr marL="3251241" indent="0" algn="ctr">
              <a:buNone/>
              <a:defRPr sz="2844"/>
            </a:lvl5pPr>
            <a:lvl6pPr marL="4064051" indent="0" algn="ctr">
              <a:buNone/>
              <a:defRPr sz="2844"/>
            </a:lvl6pPr>
            <a:lvl7pPr marL="4876861" indent="0" algn="ctr">
              <a:buNone/>
              <a:defRPr sz="2844"/>
            </a:lvl7pPr>
            <a:lvl8pPr marL="5689671" indent="0" algn="ctr">
              <a:buNone/>
              <a:defRPr sz="2844"/>
            </a:lvl8pPr>
            <a:lvl9pPr marL="6502481" indent="0" algn="ctr">
              <a:buNone/>
              <a:defRPr sz="284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25939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1366228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33201" y="649111"/>
            <a:ext cx="3505200" cy="1033215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17601" y="649111"/>
            <a:ext cx="10312400" cy="103321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3775589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768689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09134" y="3039537"/>
            <a:ext cx="14020800" cy="5071532"/>
          </a:xfrm>
        </p:spPr>
        <p:txBody>
          <a:bodyPr anchor="b"/>
          <a:lstStyle>
            <a:lvl1pPr>
              <a:defRPr sz="10667"/>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09134" y="8159048"/>
            <a:ext cx="14020800" cy="2666999"/>
          </a:xfrm>
        </p:spPr>
        <p:txBody>
          <a:bodyPr/>
          <a:lstStyle>
            <a:lvl1pPr marL="0" indent="0">
              <a:buNone/>
              <a:defRPr sz="4267">
                <a:solidFill>
                  <a:schemeClr val="tx1"/>
                </a:solidFill>
              </a:defRPr>
            </a:lvl1pPr>
            <a:lvl2pPr marL="812810" indent="0">
              <a:buNone/>
              <a:defRPr sz="3556">
                <a:solidFill>
                  <a:schemeClr val="tx1">
                    <a:tint val="75000"/>
                  </a:schemeClr>
                </a:solidFill>
              </a:defRPr>
            </a:lvl2pPr>
            <a:lvl3pPr marL="1625620" indent="0">
              <a:buNone/>
              <a:defRPr sz="3200">
                <a:solidFill>
                  <a:schemeClr val="tx1">
                    <a:tint val="75000"/>
                  </a:schemeClr>
                </a:solidFill>
              </a:defRPr>
            </a:lvl3pPr>
            <a:lvl4pPr marL="2438430" indent="0">
              <a:buNone/>
              <a:defRPr sz="2844">
                <a:solidFill>
                  <a:schemeClr val="tx1">
                    <a:tint val="75000"/>
                  </a:schemeClr>
                </a:solidFill>
              </a:defRPr>
            </a:lvl4pPr>
            <a:lvl5pPr marL="3251241" indent="0">
              <a:buNone/>
              <a:defRPr sz="2844">
                <a:solidFill>
                  <a:schemeClr val="tx1">
                    <a:tint val="75000"/>
                  </a:schemeClr>
                </a:solidFill>
              </a:defRPr>
            </a:lvl5pPr>
            <a:lvl6pPr marL="4064051" indent="0">
              <a:buNone/>
              <a:defRPr sz="2844">
                <a:solidFill>
                  <a:schemeClr val="tx1">
                    <a:tint val="75000"/>
                  </a:schemeClr>
                </a:solidFill>
              </a:defRPr>
            </a:lvl6pPr>
            <a:lvl7pPr marL="4876861" indent="0">
              <a:buNone/>
              <a:defRPr sz="2844">
                <a:solidFill>
                  <a:schemeClr val="tx1">
                    <a:tint val="75000"/>
                  </a:schemeClr>
                </a:solidFill>
              </a:defRPr>
            </a:lvl7pPr>
            <a:lvl8pPr marL="5689671" indent="0">
              <a:buNone/>
              <a:defRPr sz="2844">
                <a:solidFill>
                  <a:schemeClr val="tx1">
                    <a:tint val="75000"/>
                  </a:schemeClr>
                </a:solidFill>
              </a:defRPr>
            </a:lvl8pPr>
            <a:lvl9pPr marL="6502481" indent="0">
              <a:buNone/>
              <a:defRPr sz="284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3360021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17600" y="3245556"/>
            <a:ext cx="690880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8229600" y="3245556"/>
            <a:ext cx="690880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1253383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19717" y="649114"/>
            <a:ext cx="14020800" cy="235655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19719" y="2988734"/>
            <a:ext cx="6877049" cy="1464732"/>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ja-JP" altLang="en-US"/>
              <a:t>マスター テキストの書式設定</a:t>
            </a:r>
          </a:p>
        </p:txBody>
      </p:sp>
      <p:sp>
        <p:nvSpPr>
          <p:cNvPr id="4" name="Content Placeholder 3"/>
          <p:cNvSpPr>
            <a:spLocks noGrp="1"/>
          </p:cNvSpPr>
          <p:nvPr>
            <p:ph sz="half" idx="2"/>
          </p:nvPr>
        </p:nvSpPr>
        <p:spPr>
          <a:xfrm>
            <a:off x="1119719" y="4453467"/>
            <a:ext cx="6877049"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8229601" y="2988734"/>
            <a:ext cx="6910917" cy="1464732"/>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ja-JP" altLang="en-US"/>
              <a:t>マスター テキストの書式設定</a:t>
            </a:r>
          </a:p>
        </p:txBody>
      </p:sp>
      <p:sp>
        <p:nvSpPr>
          <p:cNvPr id="6" name="Content Placeholder 5"/>
          <p:cNvSpPr>
            <a:spLocks noGrp="1"/>
          </p:cNvSpPr>
          <p:nvPr>
            <p:ph sz="quarter" idx="4"/>
          </p:nvPr>
        </p:nvSpPr>
        <p:spPr>
          <a:xfrm>
            <a:off x="8229601" y="4453467"/>
            <a:ext cx="6910917"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113579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349279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3407657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19717" y="812800"/>
            <a:ext cx="5242983" cy="2844800"/>
          </a:xfrm>
        </p:spPr>
        <p:txBody>
          <a:bodyPr anchor="b"/>
          <a:lstStyle>
            <a:lvl1pPr>
              <a:defRPr sz="5689"/>
            </a:lvl1pPr>
          </a:lstStyle>
          <a:p>
            <a:r>
              <a:rPr lang="ja-JP" altLang="en-US"/>
              <a:t>マスター タイトルの書式設定</a:t>
            </a:r>
            <a:endParaRPr lang="en-US" dirty="0"/>
          </a:p>
        </p:txBody>
      </p:sp>
      <p:sp>
        <p:nvSpPr>
          <p:cNvPr id="3" name="Content Placeholder 2"/>
          <p:cNvSpPr>
            <a:spLocks noGrp="1"/>
          </p:cNvSpPr>
          <p:nvPr>
            <p:ph idx="1"/>
          </p:nvPr>
        </p:nvSpPr>
        <p:spPr>
          <a:xfrm>
            <a:off x="6910917" y="1755425"/>
            <a:ext cx="8229600" cy="8664222"/>
          </a:xfrm>
        </p:spPr>
        <p:txBody>
          <a:bodyPr/>
          <a:lstStyle>
            <a:lvl1pPr>
              <a:defRPr sz="5689"/>
            </a:lvl1pPr>
            <a:lvl2pPr>
              <a:defRPr sz="4978"/>
            </a:lvl2pPr>
            <a:lvl3pPr>
              <a:defRPr sz="4267"/>
            </a:lvl3pPr>
            <a:lvl4pPr>
              <a:defRPr sz="3556"/>
            </a:lvl4pPr>
            <a:lvl5pPr>
              <a:defRPr sz="3556"/>
            </a:lvl5pPr>
            <a:lvl6pPr>
              <a:defRPr sz="3556"/>
            </a:lvl6pPr>
            <a:lvl7pPr>
              <a:defRPr sz="3556"/>
            </a:lvl7pPr>
            <a:lvl8pPr>
              <a:defRPr sz="3556"/>
            </a:lvl8pPr>
            <a:lvl9pPr>
              <a:defRPr sz="355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19717" y="3657600"/>
            <a:ext cx="5242983" cy="6776156"/>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178294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19717" y="812800"/>
            <a:ext cx="5242983" cy="2844800"/>
          </a:xfrm>
        </p:spPr>
        <p:txBody>
          <a:bodyPr anchor="b"/>
          <a:lstStyle>
            <a:lvl1pPr>
              <a:defRPr sz="56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910917" y="1755425"/>
            <a:ext cx="8229600" cy="8664222"/>
          </a:xfrm>
        </p:spPr>
        <p:txBody>
          <a:bodyPr anchor="t"/>
          <a:lstStyle>
            <a:lvl1pPr marL="0" indent="0">
              <a:buNone/>
              <a:defRPr sz="5689"/>
            </a:lvl1pPr>
            <a:lvl2pPr marL="812810" indent="0">
              <a:buNone/>
              <a:defRPr sz="4978"/>
            </a:lvl2pPr>
            <a:lvl3pPr marL="1625620" indent="0">
              <a:buNone/>
              <a:defRPr sz="4267"/>
            </a:lvl3pPr>
            <a:lvl4pPr marL="2438430" indent="0">
              <a:buNone/>
              <a:defRPr sz="3556"/>
            </a:lvl4pPr>
            <a:lvl5pPr marL="3251241" indent="0">
              <a:buNone/>
              <a:defRPr sz="3556"/>
            </a:lvl5pPr>
            <a:lvl6pPr marL="4064051" indent="0">
              <a:buNone/>
              <a:defRPr sz="3556"/>
            </a:lvl6pPr>
            <a:lvl7pPr marL="4876861" indent="0">
              <a:buNone/>
              <a:defRPr sz="3556"/>
            </a:lvl7pPr>
            <a:lvl8pPr marL="5689671" indent="0">
              <a:buNone/>
              <a:defRPr sz="3556"/>
            </a:lvl8pPr>
            <a:lvl9pPr marL="6502481" indent="0">
              <a:buNone/>
              <a:defRPr sz="3556"/>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19717" y="3657600"/>
            <a:ext cx="5242983" cy="6776156"/>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278F81-55F6-43BC-A645-F3ED368608FC}"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3034758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7600" y="649114"/>
            <a:ext cx="14020800" cy="235655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17600" y="3245556"/>
            <a:ext cx="14020800" cy="77357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17600" y="11300181"/>
            <a:ext cx="3657600"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EF278F81-55F6-43BC-A645-F3ED368608FC}" type="datetimeFigureOut">
              <a:rPr kumimoji="1" lang="ja-JP" altLang="en-US" smtClean="0"/>
              <a:t>2026/3/11</a:t>
            </a:fld>
            <a:endParaRPr kumimoji="1" lang="ja-JP" altLang="en-US"/>
          </a:p>
        </p:txBody>
      </p:sp>
      <p:sp>
        <p:nvSpPr>
          <p:cNvPr id="5" name="Footer Placeholder 4"/>
          <p:cNvSpPr>
            <a:spLocks noGrp="1"/>
          </p:cNvSpPr>
          <p:nvPr>
            <p:ph type="ftr" sz="quarter" idx="3"/>
          </p:nvPr>
        </p:nvSpPr>
        <p:spPr>
          <a:xfrm>
            <a:off x="5384800" y="11300181"/>
            <a:ext cx="5486400"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1480800" y="11300181"/>
            <a:ext cx="3657600"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9E61F446-0B27-444B-90E3-861763A3E262}" type="slidenum">
              <a:rPr kumimoji="1" lang="ja-JP" altLang="en-US" smtClean="0"/>
              <a:t>‹#›</a:t>
            </a:fld>
            <a:endParaRPr kumimoji="1" lang="ja-JP" altLang="en-US"/>
          </a:p>
        </p:txBody>
      </p:sp>
    </p:spTree>
    <p:extLst>
      <p:ext uri="{BB962C8B-B14F-4D97-AF65-F5344CB8AC3E}">
        <p14:creationId xmlns:p14="http://schemas.microsoft.com/office/powerpoint/2010/main" val="292158807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1625620" rtl="0" eaLnBrk="1" latinLnBrk="0" hangingPunct="1">
        <a:lnSpc>
          <a:spcPct val="90000"/>
        </a:lnSpc>
        <a:spcBef>
          <a:spcPct val="0"/>
        </a:spcBef>
        <a:buNone/>
        <a:defRPr kumimoji="1" sz="7822" kern="1200">
          <a:solidFill>
            <a:schemeClr val="tx1"/>
          </a:solidFill>
          <a:latin typeface="+mj-lt"/>
          <a:ea typeface="+mj-ea"/>
          <a:cs typeface="+mj-cs"/>
        </a:defRPr>
      </a:lvl1pPr>
    </p:titleStyle>
    <p:bodyStyle>
      <a:lvl1pPr marL="406405" indent="-406405" algn="l" defTabSz="1625620" rtl="0" eaLnBrk="1" latinLnBrk="0" hangingPunct="1">
        <a:lnSpc>
          <a:spcPct val="90000"/>
        </a:lnSpc>
        <a:spcBef>
          <a:spcPts val="1778"/>
        </a:spcBef>
        <a:buFont typeface="Arial" panose="020B0604020202020204" pitchFamily="34" charset="0"/>
        <a:buChar char="•"/>
        <a:defRPr kumimoji="1" sz="4978" kern="1200">
          <a:solidFill>
            <a:schemeClr val="tx1"/>
          </a:solidFill>
          <a:latin typeface="+mn-lt"/>
          <a:ea typeface="+mn-ea"/>
          <a:cs typeface="+mn-cs"/>
        </a:defRPr>
      </a:lvl1pPr>
      <a:lvl2pPr marL="1219215" indent="-406405" algn="l" defTabSz="1625620" rtl="0" eaLnBrk="1" latinLnBrk="0" hangingPunct="1">
        <a:lnSpc>
          <a:spcPct val="90000"/>
        </a:lnSpc>
        <a:spcBef>
          <a:spcPts val="889"/>
        </a:spcBef>
        <a:buFont typeface="Arial" panose="020B0604020202020204" pitchFamily="34" charset="0"/>
        <a:buChar char="•"/>
        <a:defRPr kumimoji="1" sz="4267" kern="1200">
          <a:solidFill>
            <a:schemeClr val="tx1"/>
          </a:solidFill>
          <a:latin typeface="+mn-lt"/>
          <a:ea typeface="+mn-ea"/>
          <a:cs typeface="+mn-cs"/>
        </a:defRPr>
      </a:lvl2pPr>
      <a:lvl3pPr marL="2032025" indent="-406405" algn="l" defTabSz="1625620" rtl="0" eaLnBrk="1" latinLnBrk="0" hangingPunct="1">
        <a:lnSpc>
          <a:spcPct val="90000"/>
        </a:lnSpc>
        <a:spcBef>
          <a:spcPts val="889"/>
        </a:spcBef>
        <a:buFont typeface="Arial" panose="020B0604020202020204" pitchFamily="34" charset="0"/>
        <a:buChar char="•"/>
        <a:defRPr kumimoji="1" sz="3556" kern="1200">
          <a:solidFill>
            <a:schemeClr val="tx1"/>
          </a:solidFill>
          <a:latin typeface="+mn-lt"/>
          <a:ea typeface="+mn-ea"/>
          <a:cs typeface="+mn-cs"/>
        </a:defRPr>
      </a:lvl3pPr>
      <a:lvl4pPr marL="2844836" indent="-406405" algn="l" defTabSz="1625620" rtl="0" eaLnBrk="1" latinLnBrk="0" hangingPunct="1">
        <a:lnSpc>
          <a:spcPct val="90000"/>
        </a:lnSpc>
        <a:spcBef>
          <a:spcPts val="889"/>
        </a:spcBef>
        <a:buFont typeface="Arial" panose="020B0604020202020204" pitchFamily="34" charset="0"/>
        <a:buChar char="•"/>
        <a:defRPr kumimoji="1" sz="3200" kern="1200">
          <a:solidFill>
            <a:schemeClr val="tx1"/>
          </a:solidFill>
          <a:latin typeface="+mn-lt"/>
          <a:ea typeface="+mn-ea"/>
          <a:cs typeface="+mn-cs"/>
        </a:defRPr>
      </a:lvl4pPr>
      <a:lvl5pPr marL="3657646" indent="-406405" algn="l" defTabSz="1625620" rtl="0" eaLnBrk="1" latinLnBrk="0" hangingPunct="1">
        <a:lnSpc>
          <a:spcPct val="90000"/>
        </a:lnSpc>
        <a:spcBef>
          <a:spcPts val="889"/>
        </a:spcBef>
        <a:buFont typeface="Arial" panose="020B0604020202020204" pitchFamily="34" charset="0"/>
        <a:buChar char="•"/>
        <a:defRPr kumimoji="1" sz="3200" kern="1200">
          <a:solidFill>
            <a:schemeClr val="tx1"/>
          </a:solidFill>
          <a:latin typeface="+mn-lt"/>
          <a:ea typeface="+mn-ea"/>
          <a:cs typeface="+mn-cs"/>
        </a:defRPr>
      </a:lvl5pPr>
      <a:lvl6pPr marL="4470456" indent="-406405" algn="l" defTabSz="1625620" rtl="0" eaLnBrk="1" latinLnBrk="0" hangingPunct="1">
        <a:lnSpc>
          <a:spcPct val="90000"/>
        </a:lnSpc>
        <a:spcBef>
          <a:spcPts val="889"/>
        </a:spcBef>
        <a:buFont typeface="Arial" panose="020B0604020202020204" pitchFamily="34" charset="0"/>
        <a:buChar char="•"/>
        <a:defRPr kumimoji="1" sz="3200" kern="1200">
          <a:solidFill>
            <a:schemeClr val="tx1"/>
          </a:solidFill>
          <a:latin typeface="+mn-lt"/>
          <a:ea typeface="+mn-ea"/>
          <a:cs typeface="+mn-cs"/>
        </a:defRPr>
      </a:lvl6pPr>
      <a:lvl7pPr marL="5283266" indent="-406405" algn="l" defTabSz="1625620" rtl="0" eaLnBrk="1" latinLnBrk="0" hangingPunct="1">
        <a:lnSpc>
          <a:spcPct val="90000"/>
        </a:lnSpc>
        <a:spcBef>
          <a:spcPts val="889"/>
        </a:spcBef>
        <a:buFont typeface="Arial" panose="020B0604020202020204" pitchFamily="34" charset="0"/>
        <a:buChar char="•"/>
        <a:defRPr kumimoji="1" sz="3200" kern="1200">
          <a:solidFill>
            <a:schemeClr val="tx1"/>
          </a:solidFill>
          <a:latin typeface="+mn-lt"/>
          <a:ea typeface="+mn-ea"/>
          <a:cs typeface="+mn-cs"/>
        </a:defRPr>
      </a:lvl7pPr>
      <a:lvl8pPr marL="6096076" indent="-406405" algn="l" defTabSz="1625620" rtl="0" eaLnBrk="1" latinLnBrk="0" hangingPunct="1">
        <a:lnSpc>
          <a:spcPct val="90000"/>
        </a:lnSpc>
        <a:spcBef>
          <a:spcPts val="889"/>
        </a:spcBef>
        <a:buFont typeface="Arial" panose="020B0604020202020204" pitchFamily="34" charset="0"/>
        <a:buChar char="•"/>
        <a:defRPr kumimoji="1" sz="3200" kern="1200">
          <a:solidFill>
            <a:schemeClr val="tx1"/>
          </a:solidFill>
          <a:latin typeface="+mn-lt"/>
          <a:ea typeface="+mn-ea"/>
          <a:cs typeface="+mn-cs"/>
        </a:defRPr>
      </a:lvl8pPr>
      <a:lvl9pPr marL="6908886" indent="-406405" algn="l" defTabSz="1625620" rtl="0" eaLnBrk="1" latinLnBrk="0" hangingPunct="1">
        <a:lnSpc>
          <a:spcPct val="90000"/>
        </a:lnSpc>
        <a:spcBef>
          <a:spcPts val="889"/>
        </a:spcBef>
        <a:buFont typeface="Arial" panose="020B0604020202020204" pitchFamily="34" charset="0"/>
        <a:buChar char="•"/>
        <a:defRPr kumimoji="1" sz="3200" kern="1200">
          <a:solidFill>
            <a:schemeClr val="tx1"/>
          </a:solidFill>
          <a:latin typeface="+mn-lt"/>
          <a:ea typeface="+mn-ea"/>
          <a:cs typeface="+mn-cs"/>
        </a:defRPr>
      </a:lvl9pPr>
    </p:bodyStyle>
    <p:otherStyle>
      <a:defPPr>
        <a:defRPr lang="en-US"/>
      </a:defPPr>
      <a:lvl1pPr marL="0" algn="l" defTabSz="1625620" rtl="0" eaLnBrk="1" latinLnBrk="0" hangingPunct="1">
        <a:defRPr kumimoji="1" sz="3200" kern="1200">
          <a:solidFill>
            <a:schemeClr val="tx1"/>
          </a:solidFill>
          <a:latin typeface="+mn-lt"/>
          <a:ea typeface="+mn-ea"/>
          <a:cs typeface="+mn-cs"/>
        </a:defRPr>
      </a:lvl1pPr>
      <a:lvl2pPr marL="812810" algn="l" defTabSz="1625620" rtl="0" eaLnBrk="1" latinLnBrk="0" hangingPunct="1">
        <a:defRPr kumimoji="1" sz="3200" kern="1200">
          <a:solidFill>
            <a:schemeClr val="tx1"/>
          </a:solidFill>
          <a:latin typeface="+mn-lt"/>
          <a:ea typeface="+mn-ea"/>
          <a:cs typeface="+mn-cs"/>
        </a:defRPr>
      </a:lvl2pPr>
      <a:lvl3pPr marL="1625620" algn="l" defTabSz="1625620" rtl="0" eaLnBrk="1" latinLnBrk="0" hangingPunct="1">
        <a:defRPr kumimoji="1" sz="3200" kern="1200">
          <a:solidFill>
            <a:schemeClr val="tx1"/>
          </a:solidFill>
          <a:latin typeface="+mn-lt"/>
          <a:ea typeface="+mn-ea"/>
          <a:cs typeface="+mn-cs"/>
        </a:defRPr>
      </a:lvl3pPr>
      <a:lvl4pPr marL="2438430" algn="l" defTabSz="1625620" rtl="0" eaLnBrk="1" latinLnBrk="0" hangingPunct="1">
        <a:defRPr kumimoji="1" sz="3200" kern="1200">
          <a:solidFill>
            <a:schemeClr val="tx1"/>
          </a:solidFill>
          <a:latin typeface="+mn-lt"/>
          <a:ea typeface="+mn-ea"/>
          <a:cs typeface="+mn-cs"/>
        </a:defRPr>
      </a:lvl4pPr>
      <a:lvl5pPr marL="3251241" algn="l" defTabSz="1625620" rtl="0" eaLnBrk="1" latinLnBrk="0" hangingPunct="1">
        <a:defRPr kumimoji="1" sz="3200" kern="1200">
          <a:solidFill>
            <a:schemeClr val="tx1"/>
          </a:solidFill>
          <a:latin typeface="+mn-lt"/>
          <a:ea typeface="+mn-ea"/>
          <a:cs typeface="+mn-cs"/>
        </a:defRPr>
      </a:lvl5pPr>
      <a:lvl6pPr marL="4064051" algn="l" defTabSz="1625620" rtl="0" eaLnBrk="1" latinLnBrk="0" hangingPunct="1">
        <a:defRPr kumimoji="1" sz="3200" kern="1200">
          <a:solidFill>
            <a:schemeClr val="tx1"/>
          </a:solidFill>
          <a:latin typeface="+mn-lt"/>
          <a:ea typeface="+mn-ea"/>
          <a:cs typeface="+mn-cs"/>
        </a:defRPr>
      </a:lvl6pPr>
      <a:lvl7pPr marL="4876861" algn="l" defTabSz="1625620" rtl="0" eaLnBrk="1" latinLnBrk="0" hangingPunct="1">
        <a:defRPr kumimoji="1" sz="3200" kern="1200">
          <a:solidFill>
            <a:schemeClr val="tx1"/>
          </a:solidFill>
          <a:latin typeface="+mn-lt"/>
          <a:ea typeface="+mn-ea"/>
          <a:cs typeface="+mn-cs"/>
        </a:defRPr>
      </a:lvl7pPr>
      <a:lvl8pPr marL="5689671" algn="l" defTabSz="1625620" rtl="0" eaLnBrk="1" latinLnBrk="0" hangingPunct="1">
        <a:defRPr kumimoji="1" sz="3200" kern="1200">
          <a:solidFill>
            <a:schemeClr val="tx1"/>
          </a:solidFill>
          <a:latin typeface="+mn-lt"/>
          <a:ea typeface="+mn-ea"/>
          <a:cs typeface="+mn-cs"/>
        </a:defRPr>
      </a:lvl8pPr>
      <a:lvl9pPr marL="6502481" algn="l" defTabSz="1625620" rtl="0" eaLnBrk="1" latinLnBrk="0" hangingPunct="1">
        <a:defRPr kumimoji="1"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WordArt 6"/>
          <p:cNvSpPr>
            <a:spLocks noChangeArrowheads="1" noChangeShapeType="1" noTextEdit="1"/>
          </p:cNvSpPr>
          <p:nvPr/>
        </p:nvSpPr>
        <p:spPr bwMode="auto">
          <a:xfrm>
            <a:off x="2772229" y="2773845"/>
            <a:ext cx="10711542" cy="1258154"/>
          </a:xfrm>
          <a:prstGeom prst="rect">
            <a:avLst/>
          </a:prstGeom>
        </p:spPr>
        <p:txBody>
          <a:bodyPr wrap="none" fromWordArt="1">
            <a:prstTxWarp prst="textPlain">
              <a:avLst>
                <a:gd name="adj" fmla="val 50000"/>
              </a:avLst>
            </a:prstTxWarp>
          </a:bodyPr>
          <a:lstStyle/>
          <a:p>
            <a:pPr algn="ctr" rtl="0">
              <a:buNone/>
            </a:pPr>
            <a:r>
              <a:rPr lang="ja-JP" altLang="en-US" sz="3600" kern="10" dirty="0">
                <a:ln w="19050">
                  <a:solidFill>
                    <a:srgbClr val="99CCFF"/>
                  </a:solidFill>
                  <a:round/>
                  <a:headEnd/>
                  <a:tailEnd/>
                </a:ln>
                <a:solidFill>
                  <a:srgbClr val="0066CC"/>
                </a:solidFill>
                <a:effectLst>
                  <a:outerShdw dist="35921" dir="2700000" algn="ctr" rotWithShape="0">
                    <a:srgbClr val="990000"/>
                  </a:outerShdw>
                </a:effectLst>
                <a:latin typeface="HG創英角ﾎﾟｯﾌﾟ体" panose="040B0A09000000000000" pitchFamily="49" charset="-128"/>
                <a:ea typeface="HG創英角ﾎﾟｯﾌﾟ体" panose="040B0A09000000000000" pitchFamily="49" charset="-128"/>
              </a:rPr>
              <a:t>モバイル部門 企画書</a:t>
            </a:r>
          </a:p>
        </p:txBody>
      </p:sp>
      <p:sp>
        <p:nvSpPr>
          <p:cNvPr id="19" name="正方形/長方形 18"/>
          <p:cNvSpPr/>
          <p:nvPr/>
        </p:nvSpPr>
        <p:spPr>
          <a:xfrm>
            <a:off x="857651" y="4370034"/>
            <a:ext cx="14540697" cy="1200329"/>
          </a:xfrm>
          <a:prstGeom prst="rect">
            <a:avLst/>
          </a:prstGeom>
        </p:spPr>
        <p:txBody>
          <a:bodyPr wrap="square">
            <a:spAutoFit/>
          </a:bodyPr>
          <a:lstStyle/>
          <a:p>
            <a:pPr algn="just"/>
            <a:r>
              <a:rPr lang="ja-JP" altLang="ja-JP" b="1" kern="100" dirty="0">
                <a:latin typeface="Century" panose="02040604050505020304" pitchFamily="18" charset="0"/>
                <a:ea typeface="ＭＳ ゴシック" panose="020B0609070205080204" pitchFamily="49" charset="-128"/>
                <a:cs typeface="Times New Roman" panose="02020603050405020304" pitchFamily="18" charset="0"/>
              </a:rPr>
              <a:t>モバイル部門の概要 </a:t>
            </a:r>
            <a:endParaRPr lang="ja-JP"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kern="100" dirty="0">
                <a:latin typeface="ＭＳ ゴシック" panose="020B0609070205080204" pitchFamily="49" charset="-128"/>
                <a:ea typeface="ＭＳ 明朝" panose="02020609040205080304" pitchFamily="17" charset="-128"/>
                <a:cs typeface="Times New Roman" panose="02020603050405020304" pitchFamily="18" charset="0"/>
              </a:rPr>
              <a:t> </a:t>
            </a:r>
            <a:endParaRPr lang="ja-JP"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indent="152400" algn="just"/>
            <a:r>
              <a:rPr lang="ja-JP" altLang="ja-JP" kern="100" dirty="0">
                <a:latin typeface="Century" panose="02040604050505020304" pitchFamily="18" charset="0"/>
                <a:ea typeface="ＭＳ ゴシック" panose="020B0609070205080204" pitchFamily="49" charset="-128"/>
                <a:cs typeface="Times New Roman" panose="02020603050405020304" pitchFamily="18" charset="0"/>
              </a:rPr>
              <a:t>モバイル部門競技では、</a:t>
            </a:r>
            <a:r>
              <a:rPr lang="en-US" altLang="ja-JP" kern="100" dirty="0">
                <a:latin typeface="Century" panose="02040604050505020304" pitchFamily="18" charset="0"/>
                <a:ea typeface="ＭＳ ゴシック" panose="020B0609070205080204" pitchFamily="49" charset="-128"/>
                <a:cs typeface="Times New Roman" panose="02020603050405020304" pitchFamily="18" charset="0"/>
              </a:rPr>
              <a:t>Android</a:t>
            </a:r>
            <a:r>
              <a:rPr lang="ja-JP" altLang="ja-JP" kern="100" dirty="0">
                <a:latin typeface="Century" panose="02040604050505020304" pitchFamily="18" charset="0"/>
                <a:ea typeface="ＭＳ ゴシック" panose="020B0609070205080204" pitchFamily="49" charset="-128"/>
                <a:cs typeface="Times New Roman" panose="02020603050405020304" pitchFamily="18" charset="0"/>
              </a:rPr>
              <a:t>搭載のスマートフォンを対象に、テーマに基づき“夢のある”アプリケーション（以下アプリとする）を企画・開発し、その総合的なプロデュース力を競い合います。</a:t>
            </a:r>
            <a:endParaRPr lang="ja-JP" altLang="ja-JP"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20" name="正方形/長方形 19"/>
          <p:cNvSpPr/>
          <p:nvPr/>
        </p:nvSpPr>
        <p:spPr>
          <a:xfrm>
            <a:off x="1839708" y="5838239"/>
            <a:ext cx="13558639" cy="954107"/>
          </a:xfrm>
          <a:prstGeom prst="rect">
            <a:avLst/>
          </a:prstGeom>
        </p:spPr>
        <p:txBody>
          <a:bodyPr wrap="square">
            <a:spAutoFit/>
          </a:bodyPr>
          <a:lstStyle/>
          <a:p>
            <a:pPr algn="just"/>
            <a:r>
              <a:rPr lang="en-US" altLang="ja-JP" sz="2800" b="1" kern="100" dirty="0">
                <a:latin typeface="+mn-ea"/>
                <a:cs typeface="Times New Roman" panose="02020603050405020304" pitchFamily="18" charset="0"/>
              </a:rPr>
              <a:t>2026</a:t>
            </a:r>
            <a:r>
              <a:rPr lang="ja-JP" altLang="en-US" sz="2800" b="1" kern="100" dirty="0">
                <a:latin typeface="+mn-ea"/>
                <a:cs typeface="Times New Roman" panose="02020603050405020304" pitchFamily="18" charset="0"/>
              </a:rPr>
              <a:t>大会</a:t>
            </a:r>
            <a:r>
              <a:rPr lang="ja-JP" altLang="ja-JP" sz="2800" b="1" kern="100" dirty="0">
                <a:latin typeface="+mn-ea"/>
                <a:cs typeface="Times New Roman" panose="02020603050405020304" pitchFamily="18" charset="0"/>
              </a:rPr>
              <a:t>テーマ</a:t>
            </a:r>
            <a:endParaRPr lang="en-US" altLang="ja-JP" sz="2800" b="1" kern="100" dirty="0">
              <a:latin typeface="+mn-ea"/>
              <a:cs typeface="Times New Roman" panose="02020603050405020304" pitchFamily="18" charset="0"/>
            </a:endParaRPr>
          </a:p>
          <a:p>
            <a:r>
              <a:rPr lang="ja-JP" altLang="en-US" sz="2800" b="1" kern="100" dirty="0">
                <a:effectLst/>
                <a:ea typeface="ＭＳ ゴシック" panose="020B0609070205080204" pitchFamily="49" charset="-128"/>
                <a:cs typeface="Times New Roman" panose="02020603050405020304" pitchFamily="18" charset="0"/>
              </a:rPr>
              <a:t>　　　　　</a:t>
            </a:r>
            <a:r>
              <a:rPr lang="ja-JP" altLang="ja-JP" sz="2800" b="1" kern="100" dirty="0">
                <a:effectLst/>
                <a:ea typeface="ＭＳ ゴシック" panose="020B0609070205080204" pitchFamily="49" charset="-128"/>
                <a:cs typeface="Times New Roman" panose="02020603050405020304" pitchFamily="18" charset="0"/>
              </a:rPr>
              <a:t>「</a:t>
            </a:r>
            <a:r>
              <a:rPr lang="ja-JP" altLang="en-US" sz="2800" b="1" kern="100" dirty="0">
                <a:effectLst/>
                <a:ea typeface="ＭＳ ゴシック" panose="020B0609070205080204" pitchFamily="49" charset="-128"/>
                <a:cs typeface="Times New Roman" panose="02020603050405020304" pitchFamily="18" charset="0"/>
              </a:rPr>
              <a:t>スマホ家族</a:t>
            </a:r>
            <a:r>
              <a:rPr lang="ja-JP" altLang="ja-JP" sz="2800" b="1" kern="100" dirty="0">
                <a:effectLst/>
                <a:ea typeface="ＭＳ ゴシック" panose="020B0609070205080204" pitchFamily="49" charset="-128"/>
                <a:cs typeface="Times New Roman" panose="02020603050405020304" pitchFamily="18" charset="0"/>
              </a:rPr>
              <a:t>」</a:t>
            </a:r>
            <a:r>
              <a:rPr lang="ja-JP" altLang="en-US" sz="2000" kern="100" dirty="0">
                <a:latin typeface="+mn-ea"/>
                <a:cs typeface="Times New Roman" panose="02020603050405020304" pitchFamily="18" charset="0"/>
              </a:rPr>
              <a:t>　　　</a:t>
            </a:r>
            <a:endParaRPr lang="ja-JP" altLang="ja-JP" sz="2000" kern="100" dirty="0">
              <a:latin typeface="+mn-ea"/>
              <a:cs typeface="Times New Roman" panose="02020603050405020304" pitchFamily="18" charset="0"/>
            </a:endParaRPr>
          </a:p>
        </p:txBody>
      </p:sp>
      <p:grpSp>
        <p:nvGrpSpPr>
          <p:cNvPr id="12" name="グループ化 1">
            <a:extLst>
              <a:ext uri="{FF2B5EF4-FFF2-40B4-BE49-F238E27FC236}">
                <a16:creationId xmlns:a16="http://schemas.microsoft.com/office/drawing/2014/main" id="{FA329972-21F3-4746-AD01-F8A2DADB1CA5}"/>
              </a:ext>
            </a:extLst>
          </p:cNvPr>
          <p:cNvGrpSpPr>
            <a:grpSpLocks/>
          </p:cNvGrpSpPr>
          <p:nvPr/>
        </p:nvGrpSpPr>
        <p:grpSpPr bwMode="auto">
          <a:xfrm>
            <a:off x="435429" y="291311"/>
            <a:ext cx="15486742" cy="794370"/>
            <a:chOff x="354" y="632"/>
            <a:chExt cx="11067" cy="720"/>
          </a:xfrm>
        </p:grpSpPr>
        <p:sp>
          <p:nvSpPr>
            <p:cNvPr id="13" name="Rectangle 2">
              <a:extLst>
                <a:ext uri="{FF2B5EF4-FFF2-40B4-BE49-F238E27FC236}">
                  <a16:creationId xmlns:a16="http://schemas.microsoft.com/office/drawing/2014/main" id="{7685FADA-FC8A-43C3-AC8E-AE2A1C49D7BD}"/>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15" name="Rectangle 3">
              <a:extLst>
                <a:ext uri="{FF2B5EF4-FFF2-40B4-BE49-F238E27FC236}">
                  <a16:creationId xmlns:a16="http://schemas.microsoft.com/office/drawing/2014/main" id="{4B8C530C-70EA-404E-8F24-57B6858D4368}"/>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21" name="正方形/長方形 20">
            <a:extLst>
              <a:ext uri="{FF2B5EF4-FFF2-40B4-BE49-F238E27FC236}">
                <a16:creationId xmlns:a16="http://schemas.microsoft.com/office/drawing/2014/main" id="{72472BFF-D8D3-4D1F-8129-0FC64776A5BD}"/>
              </a:ext>
            </a:extLst>
          </p:cNvPr>
          <p:cNvSpPr/>
          <p:nvPr/>
        </p:nvSpPr>
        <p:spPr>
          <a:xfrm>
            <a:off x="2218452" y="7250261"/>
            <a:ext cx="11988800" cy="3649717"/>
          </a:xfrm>
          <a:prstGeom prst="rect">
            <a:avLst/>
          </a:prstGeom>
        </p:spPr>
        <p:txBody>
          <a:bodyPr wrap="square">
            <a:spAutoFit/>
          </a:bodyPr>
          <a:lstStyle/>
          <a:p>
            <a:pPr algn="just"/>
            <a:r>
              <a:rPr lang="en-US" altLang="ja-JP" sz="2000" kern="100" dirty="0">
                <a:latin typeface="ＭＳ ゴシック" panose="020B0609070205080204" pitchFamily="49" charset="-128"/>
                <a:ea typeface="ＭＳ 明朝" panose="02020609040205080304" pitchFamily="17" charset="-128"/>
                <a:cs typeface="Times New Roman" panose="02020603050405020304" pitchFamily="18" charset="0"/>
              </a:rPr>
              <a:t> </a:t>
            </a:r>
            <a:endParaRPr lang="ja-JP" altLang="ja-JP" sz="20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en-US" sz="2000" u="sng" kern="100" dirty="0">
                <a:latin typeface="Century" panose="02040604050505020304" pitchFamily="18" charset="0"/>
                <a:ea typeface="ＭＳ ゴシック" panose="020B0609070205080204" pitchFamily="49" charset="-128"/>
                <a:cs typeface="Times New Roman" panose="02020603050405020304" pitchFamily="18" charset="0"/>
              </a:rPr>
              <a:t>学校名</a:t>
            </a:r>
            <a:endParaRPr lang="en-US" altLang="ja-JP" sz="2000" u="sng" kern="100" dirty="0">
              <a:latin typeface="Century" panose="02040604050505020304" pitchFamily="18" charset="0"/>
              <a:ea typeface="ＭＳ ゴシック" panose="020B0609070205080204" pitchFamily="49" charset="-128"/>
              <a:cs typeface="Times New Roman" panose="02020603050405020304" pitchFamily="18" charset="0"/>
            </a:endParaRPr>
          </a:p>
          <a:p>
            <a:pPr algn="just"/>
            <a:r>
              <a:rPr lang="ja-JP" altLang="en-US" sz="2000" u="sng" kern="100" dirty="0">
                <a:latin typeface="Century" panose="02040604050505020304" pitchFamily="18" charset="0"/>
                <a:ea typeface="ＭＳ ゴシック" panose="020B0609070205080204" pitchFamily="49" charset="-128"/>
                <a:cs typeface="Times New Roman" panose="02020603050405020304" pitchFamily="18" charset="0"/>
              </a:rPr>
              <a:t>　</a:t>
            </a:r>
            <a:endParaRPr lang="en-US" altLang="ja-JP" sz="2000" u="sng" kern="100" dirty="0">
              <a:latin typeface="Century" panose="02040604050505020304" pitchFamily="18" charset="0"/>
              <a:ea typeface="ＭＳ ゴシック" panose="020B0609070205080204" pitchFamily="49" charset="-128"/>
              <a:cs typeface="Times New Roman" panose="02020603050405020304" pitchFamily="18" charset="0"/>
            </a:endParaRPr>
          </a:p>
          <a:p>
            <a:pPr algn="just">
              <a:lnSpc>
                <a:spcPts val="3500"/>
              </a:lnSpc>
            </a:pPr>
            <a:r>
              <a:rPr lang="ja-JP" altLang="en-US" sz="2000" u="sng" kern="100" dirty="0">
                <a:latin typeface="Century" panose="02040604050505020304" pitchFamily="18" charset="0"/>
                <a:ea typeface="ＭＳ ゴシック" panose="020B0609070205080204" pitchFamily="49" charset="-128"/>
                <a:cs typeface="Times New Roman" panose="02020603050405020304" pitchFamily="18" charset="0"/>
              </a:rPr>
              <a:t>チーム名</a:t>
            </a:r>
            <a:endParaRPr lang="en-US" altLang="ja-JP" sz="2000" u="sng" kern="100" dirty="0">
              <a:latin typeface="Century" panose="02040604050505020304" pitchFamily="18" charset="0"/>
              <a:ea typeface="ＭＳ ゴシック" panose="020B0609070205080204" pitchFamily="49" charset="-128"/>
              <a:cs typeface="Times New Roman" panose="02020603050405020304" pitchFamily="18" charset="0"/>
            </a:endParaRPr>
          </a:p>
          <a:p>
            <a:pPr algn="just">
              <a:lnSpc>
                <a:spcPts val="3500"/>
              </a:lnSpc>
            </a:pPr>
            <a:endParaRPr lang="en-US" altLang="ja-JP" sz="2000" u="sng" kern="100" dirty="0">
              <a:latin typeface="Century" panose="02040604050505020304" pitchFamily="18" charset="0"/>
              <a:ea typeface="ＭＳ ゴシック" panose="020B0609070205080204" pitchFamily="49" charset="-128"/>
              <a:cs typeface="Times New Roman" panose="02020603050405020304" pitchFamily="18" charset="0"/>
            </a:endParaRPr>
          </a:p>
          <a:p>
            <a:pPr algn="just">
              <a:lnSpc>
                <a:spcPts val="3500"/>
              </a:lnSpc>
            </a:pPr>
            <a:r>
              <a:rPr lang="ja-JP" altLang="en-US" sz="2000" u="sng" kern="100" dirty="0">
                <a:latin typeface="Century" panose="02040604050505020304" pitchFamily="18" charset="0"/>
                <a:ea typeface="ＭＳ ゴシック" panose="020B0609070205080204" pitchFamily="49" charset="-128"/>
                <a:cs typeface="Times New Roman" panose="02020603050405020304" pitchFamily="18" charset="0"/>
              </a:rPr>
              <a:t>作品名</a:t>
            </a:r>
            <a:endParaRPr lang="en-US" altLang="ja-JP" sz="2000" u="sng" kern="100" dirty="0">
              <a:latin typeface="Century" panose="02040604050505020304" pitchFamily="18" charset="0"/>
              <a:ea typeface="ＭＳ ゴシック" panose="020B0609070205080204" pitchFamily="49" charset="-128"/>
              <a:cs typeface="Times New Roman" panose="02020603050405020304" pitchFamily="18" charset="0"/>
            </a:endParaRPr>
          </a:p>
          <a:p>
            <a:pPr algn="just">
              <a:lnSpc>
                <a:spcPts val="3500"/>
              </a:lnSpc>
            </a:pPr>
            <a:endParaRPr lang="en-US" altLang="ja-JP" sz="2000" u="sng" kern="100" dirty="0">
              <a:latin typeface="Century" panose="02040604050505020304" pitchFamily="18" charset="0"/>
              <a:ea typeface="ＭＳ ゴシック" panose="020B0609070205080204" pitchFamily="49" charset="-128"/>
              <a:cs typeface="Times New Roman" panose="02020603050405020304" pitchFamily="18" charset="0"/>
            </a:endParaRPr>
          </a:p>
          <a:p>
            <a:pPr algn="just">
              <a:lnSpc>
                <a:spcPts val="3500"/>
              </a:lnSpc>
            </a:pPr>
            <a:r>
              <a:rPr lang="ja-JP" altLang="en-US" sz="2000" u="sng" kern="100" dirty="0">
                <a:latin typeface="Century" panose="02040604050505020304" pitchFamily="18" charset="0"/>
                <a:ea typeface="ＭＳ ゴシック" panose="020B0609070205080204" pitchFamily="49" charset="-128"/>
                <a:cs typeface="Times New Roman" panose="02020603050405020304" pitchFamily="18" charset="0"/>
              </a:rPr>
              <a:t>企画概要</a:t>
            </a:r>
            <a:r>
              <a:rPr lang="ja-JP" altLang="en-US" sz="2000" kern="100" dirty="0">
                <a:latin typeface="Century" panose="02040604050505020304" pitchFamily="18" charset="0"/>
                <a:ea typeface="ＭＳ ゴシック" panose="020B0609070205080204" pitchFamily="49" charset="-128"/>
                <a:cs typeface="Times New Roman" panose="02020603050405020304" pitchFamily="18" charset="0"/>
              </a:rPr>
              <a:t>　　　　</a:t>
            </a:r>
            <a:r>
              <a:rPr lang="en-US" altLang="ja-JP" sz="2000" kern="100" dirty="0">
                <a:latin typeface="Century" panose="02040604050505020304" pitchFamily="18" charset="0"/>
                <a:ea typeface="ＭＳ ゴシック" panose="020B0609070205080204" pitchFamily="49" charset="-128"/>
                <a:cs typeface="Times New Roman" panose="02020603050405020304" pitchFamily="18" charset="0"/>
              </a:rPr>
              <a:t>※100</a:t>
            </a:r>
            <a:r>
              <a:rPr lang="ja-JP" altLang="en-US" sz="2000" kern="100" dirty="0">
                <a:latin typeface="Century" panose="02040604050505020304" pitchFamily="18" charset="0"/>
                <a:ea typeface="ＭＳ ゴシック" panose="020B0609070205080204" pitchFamily="49" charset="-128"/>
                <a:cs typeface="Times New Roman" panose="02020603050405020304" pitchFamily="18" charset="0"/>
              </a:rPr>
              <a:t>字以内</a:t>
            </a:r>
            <a:r>
              <a:rPr lang="ja-JP" altLang="en-US" sz="2000" u="sng" kern="100" dirty="0">
                <a:latin typeface="Century" panose="02040604050505020304" pitchFamily="18" charset="0"/>
                <a:ea typeface="ＭＳ ゴシック" panose="020B0609070205080204" pitchFamily="49" charset="-128"/>
                <a:cs typeface="Times New Roman" panose="02020603050405020304" pitchFamily="18" charset="0"/>
              </a:rPr>
              <a:t>　　　　　</a:t>
            </a:r>
            <a:r>
              <a:rPr lang="ja-JP" altLang="ja-JP" sz="2000" kern="100" dirty="0">
                <a:latin typeface="Century" panose="02040604050505020304" pitchFamily="18" charset="0"/>
                <a:ea typeface="ＭＳ ゴシック" panose="020B0609070205080204" pitchFamily="49" charset="-128"/>
                <a:cs typeface="Times New Roman" panose="02020603050405020304" pitchFamily="18" charset="0"/>
              </a:rPr>
              <a:t>　　　　　　　　　　　　　　　　　　　</a:t>
            </a:r>
            <a:r>
              <a:rPr lang="ja-JP" altLang="ja-JP" sz="2000" u="sng" kern="100" dirty="0">
                <a:latin typeface="Century" panose="02040604050505020304" pitchFamily="18" charset="0"/>
                <a:ea typeface="ＭＳ ゴシック" panose="020B0609070205080204" pitchFamily="49" charset="-128"/>
                <a:cs typeface="Times New Roman" panose="02020603050405020304" pitchFamily="18" charset="0"/>
              </a:rPr>
              <a:t>　</a:t>
            </a:r>
            <a:endParaRPr lang="ja-JP" altLang="ja-JP" sz="20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3500"/>
              </a:lnSpc>
            </a:pPr>
            <a:r>
              <a:rPr lang="ja-JP" altLang="ja-JP" sz="2000" u="sng" kern="100" dirty="0">
                <a:latin typeface="Century" panose="02040604050505020304" pitchFamily="18" charset="0"/>
                <a:ea typeface="ＭＳ ゴシック" panose="020B0609070205080204" pitchFamily="49" charset="-128"/>
                <a:cs typeface="Times New Roman" panose="02020603050405020304" pitchFamily="18" charset="0"/>
              </a:rPr>
              <a:t>　　　　　　　　　　　　　　　　　　</a:t>
            </a:r>
            <a:endParaRPr lang="ja-JP" altLang="ja-JP" sz="2000" kern="100" dirty="0">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9" name="グループ化 8">
            <a:extLst>
              <a:ext uri="{FF2B5EF4-FFF2-40B4-BE49-F238E27FC236}">
                <a16:creationId xmlns:a16="http://schemas.microsoft.com/office/drawing/2014/main" id="{1F416C01-7D8D-4B31-97B3-825B2C585047}"/>
              </a:ext>
            </a:extLst>
          </p:cNvPr>
          <p:cNvGrpSpPr/>
          <p:nvPr/>
        </p:nvGrpSpPr>
        <p:grpSpPr>
          <a:xfrm>
            <a:off x="3521261" y="7820163"/>
            <a:ext cx="8280000" cy="3267075"/>
            <a:chOff x="3521261" y="7820163"/>
            <a:chExt cx="8280000" cy="3267075"/>
          </a:xfrm>
        </p:grpSpPr>
        <p:cxnSp>
          <p:nvCxnSpPr>
            <p:cNvPr id="6" name="直線コネクタ 5">
              <a:extLst>
                <a:ext uri="{FF2B5EF4-FFF2-40B4-BE49-F238E27FC236}">
                  <a16:creationId xmlns:a16="http://schemas.microsoft.com/office/drawing/2014/main" id="{E5A2C1ED-AF9E-4B01-B8C3-14CE7649BFDD}"/>
                </a:ext>
              </a:extLst>
            </p:cNvPr>
            <p:cNvCxnSpPr>
              <a:cxnSpLocks/>
            </p:cNvCxnSpPr>
            <p:nvPr/>
          </p:nvCxnSpPr>
          <p:spPr>
            <a:xfrm>
              <a:off x="3521261" y="7820163"/>
              <a:ext cx="82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59440F83-D059-43FD-87C6-C1C0E4E22272}"/>
                </a:ext>
              </a:extLst>
            </p:cNvPr>
            <p:cNvCxnSpPr>
              <a:cxnSpLocks/>
            </p:cNvCxnSpPr>
            <p:nvPr/>
          </p:nvCxnSpPr>
          <p:spPr>
            <a:xfrm>
              <a:off x="3521261" y="8530456"/>
              <a:ext cx="82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0826D0D8-50E4-438D-82A1-930DCEAA42D3}"/>
                </a:ext>
              </a:extLst>
            </p:cNvPr>
            <p:cNvCxnSpPr>
              <a:cxnSpLocks/>
            </p:cNvCxnSpPr>
            <p:nvPr/>
          </p:nvCxnSpPr>
          <p:spPr>
            <a:xfrm>
              <a:off x="3521261" y="9436238"/>
              <a:ext cx="82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31ED7D82-21A9-470C-BC63-A4FFC981C0A6}"/>
                </a:ext>
              </a:extLst>
            </p:cNvPr>
            <p:cNvCxnSpPr>
              <a:cxnSpLocks/>
            </p:cNvCxnSpPr>
            <p:nvPr/>
          </p:nvCxnSpPr>
          <p:spPr>
            <a:xfrm>
              <a:off x="3521261" y="10426838"/>
              <a:ext cx="82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9002B40E-5670-4692-A55F-7C4BDD9E367E}"/>
                </a:ext>
              </a:extLst>
            </p:cNvPr>
            <p:cNvCxnSpPr>
              <a:cxnSpLocks/>
            </p:cNvCxnSpPr>
            <p:nvPr/>
          </p:nvCxnSpPr>
          <p:spPr>
            <a:xfrm>
              <a:off x="3521261" y="11087238"/>
              <a:ext cx="82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6" name="図 15">
            <a:extLst>
              <a:ext uri="{FF2B5EF4-FFF2-40B4-BE49-F238E27FC236}">
                <a16:creationId xmlns:a16="http://schemas.microsoft.com/office/drawing/2014/main" id="{B926767E-8ECC-4283-9434-E645449A98A6}"/>
              </a:ext>
            </a:extLst>
          </p:cNvPr>
          <p:cNvPicPr/>
          <p:nvPr/>
        </p:nvPicPr>
        <p:blipFill>
          <a:blip r:embed="rId2" cstate="print">
            <a:extLst>
              <a:ext uri="{28A0092B-C50C-407E-A947-70E740481C1C}">
                <a14:useLocalDpi xmlns:a14="http://schemas.microsoft.com/office/drawing/2010/main" val="0"/>
              </a:ext>
            </a:extLst>
          </a:blip>
          <a:srcRect/>
          <a:stretch/>
        </p:blipFill>
        <p:spPr bwMode="auto">
          <a:xfrm>
            <a:off x="5201978" y="1353557"/>
            <a:ext cx="6021747" cy="1341458"/>
          </a:xfrm>
          <a:prstGeom prst="rect">
            <a:avLst/>
          </a:prstGeom>
          <a:noFill/>
          <a:ln>
            <a:noFill/>
          </a:ln>
        </p:spPr>
      </p:pic>
    </p:spTree>
    <p:extLst>
      <p:ext uri="{BB962C8B-B14F-4D97-AF65-F5344CB8AC3E}">
        <p14:creationId xmlns:p14="http://schemas.microsoft.com/office/powerpoint/2010/main" val="826259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646331"/>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⑨ 事務局への質問・要望事項</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242031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992614893"/>
              </p:ext>
            </p:extLst>
          </p:nvPr>
        </p:nvGraphicFramePr>
        <p:xfrm>
          <a:off x="731243" y="1793267"/>
          <a:ext cx="14793514" cy="7327821"/>
        </p:xfrm>
        <a:graphic>
          <a:graphicData uri="http://schemas.openxmlformats.org/drawingml/2006/table">
            <a:tbl>
              <a:tblPr firstRow="1" bandRow="1">
                <a:tableStyleId>{5C22544A-7EE6-4342-B048-85BDC9FD1C3A}</a:tableStyleId>
              </a:tblPr>
              <a:tblGrid>
                <a:gridCol w="2841319">
                  <a:extLst>
                    <a:ext uri="{9D8B030D-6E8A-4147-A177-3AD203B41FA5}">
                      <a16:colId xmlns:a16="http://schemas.microsoft.com/office/drawing/2014/main" val="20000"/>
                    </a:ext>
                  </a:extLst>
                </a:gridCol>
                <a:gridCol w="8880695">
                  <a:extLst>
                    <a:ext uri="{9D8B030D-6E8A-4147-A177-3AD203B41FA5}">
                      <a16:colId xmlns:a16="http://schemas.microsoft.com/office/drawing/2014/main" val="20001"/>
                    </a:ext>
                  </a:extLst>
                </a:gridCol>
                <a:gridCol w="3071500">
                  <a:extLst>
                    <a:ext uri="{9D8B030D-6E8A-4147-A177-3AD203B41FA5}">
                      <a16:colId xmlns:a16="http://schemas.microsoft.com/office/drawing/2014/main" val="20002"/>
                    </a:ext>
                  </a:extLst>
                </a:gridCol>
              </a:tblGrid>
              <a:tr h="607033">
                <a:tc gridSpan="3">
                  <a:txBody>
                    <a:bodyPr/>
                    <a:lstStyle/>
                    <a:p>
                      <a:pPr marL="457200" indent="-457200">
                        <a:buAutoNum type="circleNumDbPlain"/>
                      </a:pPr>
                      <a:r>
                        <a:rPr kumimoji="1" lang="ja-JP" altLang="en-US" sz="2800" b="0" baseline="0" dirty="0">
                          <a:solidFill>
                            <a:schemeClr val="tx1"/>
                          </a:solidFill>
                        </a:rPr>
                        <a:t>基本情報</a:t>
                      </a:r>
                      <a:r>
                        <a:rPr kumimoji="1" lang="ja-JP" altLang="en-US" sz="2000" b="0" baseline="0" dirty="0">
                          <a:solidFill>
                            <a:schemeClr val="tx1"/>
                          </a:solidFill>
                        </a:rPr>
                        <a:t>　</a:t>
                      </a:r>
                      <a:r>
                        <a:rPr kumimoji="1" lang="en-US" altLang="ja-JP" sz="2000" b="0" baseline="0" dirty="0">
                          <a:solidFill>
                            <a:srgbClr val="FF0000"/>
                          </a:solidFill>
                        </a:rPr>
                        <a:t>※</a:t>
                      </a:r>
                      <a:r>
                        <a:rPr kumimoji="1" lang="ja-JP" altLang="en-US" sz="2000" b="0" baseline="0" dirty="0">
                          <a:solidFill>
                            <a:srgbClr val="FF0000"/>
                          </a:solidFill>
                        </a:rPr>
                        <a:t>必須</a:t>
                      </a:r>
                      <a:endParaRPr kumimoji="1" lang="en-US" altLang="ja-JP" sz="2000" b="0" baseline="0" dirty="0">
                        <a:solidFill>
                          <a:srgbClr val="FF0000"/>
                        </a:solidFill>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AF1DE"/>
                    </a:solidFill>
                  </a:tcPr>
                </a:tc>
                <a:tc hMerge="1">
                  <a:txBody>
                    <a:bodyPr/>
                    <a:lstStyle/>
                    <a:p>
                      <a:endParaRPr kumimoji="1" lang="ja-JP" altLang="en-US" dirty="0"/>
                    </a:p>
                  </a:txBody>
                  <a:tcPr>
                    <a:pattFill prst="pct75">
                      <a:fgClr>
                        <a:schemeClr val="accent1"/>
                      </a:fgClr>
                      <a:bgClr>
                        <a:schemeClr val="bg1"/>
                      </a:bgClr>
                    </a:pattFill>
                  </a:tcPr>
                </a:tc>
                <a:tc hMerge="1">
                  <a:txBody>
                    <a:bodyPr/>
                    <a:lstStyle/>
                    <a:p>
                      <a:endParaRPr kumimoji="1" lang="ja-JP" altLang="en-US" dirty="0"/>
                    </a:p>
                  </a:txBody>
                  <a:tcPr>
                    <a:pattFill prst="pct75">
                      <a:fgClr>
                        <a:schemeClr val="accent1"/>
                      </a:fgClr>
                      <a:bgClr>
                        <a:schemeClr val="bg1"/>
                      </a:bgClr>
                    </a:pattFill>
                  </a:tcPr>
                </a:tc>
                <a:extLst>
                  <a:ext uri="{0D108BD9-81ED-4DB2-BD59-A6C34878D82A}">
                    <a16:rowId xmlns:a16="http://schemas.microsoft.com/office/drawing/2014/main" val="10000"/>
                  </a:ext>
                </a:extLst>
              </a:tr>
              <a:tr h="1434469">
                <a:tc>
                  <a:txBody>
                    <a:bodyPr/>
                    <a:lstStyle/>
                    <a:p>
                      <a:pPr algn="ctr"/>
                      <a:r>
                        <a:rPr kumimoji="1" lang="ja-JP" altLang="en-US" sz="2400" dirty="0"/>
                        <a:t>作品名</a:t>
                      </a:r>
                      <a:endParaRPr kumimoji="1" lang="en-US" altLang="ja-JP" sz="2400" dirty="0"/>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AEEF3"/>
                    </a:solidFill>
                  </a:tcPr>
                </a:tc>
                <a:tc gridSpan="2">
                  <a:txBody>
                    <a:bodyPr/>
                    <a:lstStyle/>
                    <a:p>
                      <a:endParaRPr kumimoji="1" lang="ja-JP" altLang="en-US" sz="2000" dirty="0"/>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sz="1200" dirty="0"/>
                    </a:p>
                  </a:txBody>
                  <a:tcPr>
                    <a:pattFill prst="pct75">
                      <a:fgClr>
                        <a:schemeClr val="accent1"/>
                      </a:fgClr>
                      <a:bgClr>
                        <a:schemeClr val="bg1"/>
                      </a:bgClr>
                    </a:pattFill>
                  </a:tcPr>
                </a:tc>
                <a:extLst>
                  <a:ext uri="{0D108BD9-81ED-4DB2-BD59-A6C34878D82A}">
                    <a16:rowId xmlns:a16="http://schemas.microsoft.com/office/drawing/2014/main" val="10001"/>
                  </a:ext>
                </a:extLst>
              </a:tr>
              <a:tr h="1742913">
                <a:tc>
                  <a:txBody>
                    <a:bodyPr/>
                    <a:lstStyle/>
                    <a:p>
                      <a:pPr algn="ctr"/>
                      <a:r>
                        <a:rPr kumimoji="1" lang="ja-JP" altLang="en-US" sz="2400" dirty="0"/>
                        <a:t>学校名</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AEEF3"/>
                    </a:solidFill>
                  </a:tcPr>
                </a:tc>
                <a:tc gridSpan="2">
                  <a:txBody>
                    <a:bodyPr/>
                    <a:lstStyle/>
                    <a:p>
                      <a:pPr marL="0" indent="0" algn="l">
                        <a:buFont typeface="+mj-lt"/>
                        <a:buNone/>
                      </a:pPr>
                      <a:r>
                        <a:rPr kumimoji="1" lang="ja-JP" altLang="en-US" sz="2000" dirty="0">
                          <a:solidFill>
                            <a:schemeClr val="tx1"/>
                          </a:solidFill>
                        </a:rPr>
                        <a:t>（国 ． 公 </a:t>
                      </a:r>
                      <a:r>
                        <a:rPr kumimoji="1" lang="ja-JP" altLang="en-US" sz="2000" baseline="0" dirty="0">
                          <a:solidFill>
                            <a:schemeClr val="tx1"/>
                          </a:solidFill>
                        </a:rPr>
                        <a:t> ．  </a:t>
                      </a:r>
                      <a:r>
                        <a:rPr kumimoji="1" lang="ja-JP" altLang="en-US" sz="2000" dirty="0">
                          <a:solidFill>
                            <a:schemeClr val="tx1"/>
                          </a:solidFill>
                        </a:rPr>
                        <a:t>私）　立</a:t>
                      </a:r>
                      <a:r>
                        <a:rPr kumimoji="1" lang="ja-JP" altLang="en-US" sz="2000" baseline="0" dirty="0">
                          <a:solidFill>
                            <a:schemeClr val="tx1"/>
                          </a:solidFill>
                        </a:rPr>
                        <a:t>                                                                      　　　　　　　　　　　　　　　　　　　　</a:t>
                      </a:r>
                      <a:endParaRPr kumimoji="1" lang="en-US" altLang="ja-JP" sz="2000" baseline="0" dirty="0">
                        <a:solidFill>
                          <a:schemeClr val="tx1"/>
                        </a:solidFill>
                      </a:endParaRPr>
                    </a:p>
                    <a:p>
                      <a:pPr marL="0" indent="0" algn="l">
                        <a:buFont typeface="+mj-lt"/>
                        <a:buNone/>
                      </a:pPr>
                      <a:r>
                        <a:rPr kumimoji="1" lang="ja-JP" altLang="en-US" sz="2000" baseline="0" dirty="0">
                          <a:solidFill>
                            <a:schemeClr val="tx1"/>
                          </a:solidFill>
                        </a:rPr>
                        <a:t>　　　　　　　　　　　　　　　　　　　　　　　　　　　　　　　　　　　　　　　　　　</a:t>
                      </a:r>
                      <a:r>
                        <a:rPr kumimoji="1" lang="ja-JP" altLang="en-US" sz="2000" dirty="0">
                          <a:solidFill>
                            <a:schemeClr val="tx1"/>
                          </a:solidFill>
                        </a:rPr>
                        <a:t>高等学校</a:t>
                      </a:r>
                      <a:endParaRPr kumimoji="1" lang="en-US" altLang="ja-JP" sz="2000" dirty="0">
                        <a:solidFill>
                          <a:schemeClr val="tx1"/>
                        </a:solidFill>
                      </a:endParaRPr>
                    </a:p>
                    <a:p>
                      <a:pPr marL="0" indent="0" algn="l">
                        <a:buFont typeface="+mj-lt"/>
                        <a:buNone/>
                      </a:pPr>
                      <a:r>
                        <a:rPr kumimoji="1" lang="ja-JP" altLang="en-US" sz="2000" dirty="0">
                          <a:solidFill>
                            <a:schemeClr val="tx1"/>
                          </a:solidFill>
                        </a:rPr>
                        <a:t>　　　　　　　　　　　　　　　　　　　　　　　　　　　　　　　　　　　　　　　　高等専門学校</a:t>
                      </a:r>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marL="0" indent="0">
                        <a:buFont typeface="+mj-lt"/>
                        <a:buNone/>
                      </a:pPr>
                      <a:endParaRPr kumimoji="1" lang="ja-JP" altLang="en-US" sz="12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2"/>
                  </a:ext>
                </a:extLst>
              </a:tr>
              <a:tr h="1134790">
                <a:tc>
                  <a:txBody>
                    <a:bodyPr/>
                    <a:lstStyle/>
                    <a:p>
                      <a:pPr algn="ctr"/>
                      <a:r>
                        <a:rPr kumimoji="1" lang="ja-JP" altLang="en-US" sz="2400" dirty="0"/>
                        <a:t>チーム名</a:t>
                      </a:r>
                      <a:endParaRPr kumimoji="1" lang="en-US" altLang="ja-JP" sz="2400" dirty="0"/>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AEEF3"/>
                    </a:solidFill>
                  </a:tcPr>
                </a:tc>
                <a:tc gridSpan="2">
                  <a:txBody>
                    <a:bodyPr/>
                    <a:lstStyle/>
                    <a:p>
                      <a:endParaRPr kumimoji="1" lang="ja-JP" altLang="en-US" sz="2000" dirty="0"/>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sz="1200" dirty="0"/>
                    </a:p>
                  </a:txBody>
                  <a:tcPr>
                    <a:solidFill>
                      <a:schemeClr val="accent1"/>
                    </a:solidFill>
                  </a:tcPr>
                </a:tc>
                <a:extLst>
                  <a:ext uri="{0D108BD9-81ED-4DB2-BD59-A6C34878D82A}">
                    <a16:rowId xmlns:a16="http://schemas.microsoft.com/office/drawing/2014/main" val="10003"/>
                  </a:ext>
                </a:extLst>
              </a:tr>
              <a:tr h="602154">
                <a:tc rowSpan="3">
                  <a:txBody>
                    <a:bodyPr/>
                    <a:lstStyle/>
                    <a:p>
                      <a:pPr algn="ctr"/>
                      <a:r>
                        <a:rPr kumimoji="1" lang="ja-JP" altLang="en-US" sz="2400" dirty="0"/>
                        <a:t>氏名／学年</a:t>
                      </a:r>
                      <a:endParaRPr kumimoji="1" lang="en-US" altLang="ja-JP" sz="2400" dirty="0"/>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AEEF3"/>
                    </a:solidFill>
                  </a:tcPr>
                </a:tc>
                <a:tc>
                  <a:txBody>
                    <a:bodyPr/>
                    <a:lstStyle/>
                    <a:p>
                      <a:r>
                        <a:rPr kumimoji="1" lang="en-US" altLang="ja-JP" sz="2000" dirty="0"/>
                        <a:t>1.</a:t>
                      </a:r>
                      <a:r>
                        <a:rPr kumimoji="1" lang="ja-JP" altLang="en-US" sz="2000" dirty="0"/>
                        <a:t>（代表）</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2000" dirty="0"/>
                        <a:t>　　　　　　　　　　年</a:t>
                      </a:r>
                    </a:p>
                  </a:txBody>
                  <a:tcPr anchor="ctr">
                    <a:lnL w="952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602154">
                <a:tc vMerge="1">
                  <a:txBody>
                    <a:bodyPr/>
                    <a:lstStyle/>
                    <a:p>
                      <a:endParaRPr kumimoji="1" lang="ja-JP" altLang="en-US"/>
                    </a:p>
                  </a:txBody>
                  <a:tcPr/>
                </a:tc>
                <a:tc>
                  <a:txBody>
                    <a:bodyPr/>
                    <a:lstStyle/>
                    <a:p>
                      <a:r>
                        <a:rPr kumimoji="1" lang="en-US" altLang="ja-JP" sz="2000" dirty="0"/>
                        <a:t>2.</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2000" dirty="0"/>
                        <a:t>　　　　　　　　　　年</a:t>
                      </a:r>
                    </a:p>
                  </a:txBody>
                  <a:tcPr anchor="ctr">
                    <a:lnL w="952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602154">
                <a:tc vMerge="1">
                  <a:txBody>
                    <a:bodyPr/>
                    <a:lstStyle/>
                    <a:p>
                      <a:endParaRPr kumimoji="1" lang="ja-JP" altLang="en-US"/>
                    </a:p>
                  </a:txBody>
                  <a:tcPr/>
                </a:tc>
                <a:tc>
                  <a:txBody>
                    <a:bodyPr/>
                    <a:lstStyle/>
                    <a:p>
                      <a:r>
                        <a:rPr kumimoji="1" lang="en-US" altLang="ja-JP" sz="2000" dirty="0"/>
                        <a:t>3.</a:t>
                      </a:r>
                      <a:endParaRPr kumimoji="1" lang="ja-JP" altLang="en-US" sz="2000" dirty="0"/>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2000" dirty="0"/>
                        <a:t>　　　　　　　　　　年</a:t>
                      </a:r>
                    </a:p>
                  </a:txBody>
                  <a:tcPr anchor="ctr">
                    <a:lnL w="952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602154">
                <a:tc>
                  <a:txBody>
                    <a:bodyPr/>
                    <a:lstStyle/>
                    <a:p>
                      <a:pPr algn="ctr"/>
                      <a:r>
                        <a:rPr kumimoji="1" lang="ja-JP" altLang="en-US" sz="2400" dirty="0"/>
                        <a:t>担当教員名</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AEEF3"/>
                    </a:solidFill>
                  </a:tcPr>
                </a:tc>
                <a:tc gridSpan="2">
                  <a:txBody>
                    <a:bodyPr/>
                    <a:lstStyle/>
                    <a:p>
                      <a:endParaRPr kumimoji="1" lang="ja-JP" altLang="en-US" sz="2000" dirty="0"/>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8"/>
                  </a:ext>
                </a:extLst>
              </a:tr>
            </a:tbl>
          </a:graphicData>
        </a:graphic>
      </p:graphicFrame>
      <p:grpSp>
        <p:nvGrpSpPr>
          <p:cNvPr id="6" name="グループ化 1">
            <a:extLst>
              <a:ext uri="{FF2B5EF4-FFF2-40B4-BE49-F238E27FC236}">
                <a16:creationId xmlns:a16="http://schemas.microsoft.com/office/drawing/2014/main" id="{9DF58C2F-66A9-4C60-ACCA-611404328E60}"/>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9264637E-1F2C-4A3A-96C9-AD7CB668B0A0}"/>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5CF99546-2D67-4526-8534-B82E3E4E34B2}"/>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Tree>
    <p:extLst>
      <p:ext uri="{BB962C8B-B14F-4D97-AF65-F5344CB8AC3E}">
        <p14:creationId xmlns:p14="http://schemas.microsoft.com/office/powerpoint/2010/main" val="1105693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1200329"/>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②［はじめに］</a:t>
            </a:r>
            <a:r>
              <a:rPr lang="en-US" altLang="ja-JP"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a:t>
            </a:r>
            <a:r>
              <a:rPr lang="ja-JP" altLang="en-US"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必須</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kern="100" dirty="0">
                <a:latin typeface="ＭＳ ゴシック" panose="020B0609070205080204" pitchFamily="49" charset="-128"/>
                <a:ea typeface="ＭＳ 明朝" panose="02020609040205080304" pitchFamily="17" charset="-128"/>
                <a:cs typeface="Times New Roman" panose="02020603050405020304" pitchFamily="18" charset="0"/>
              </a:rPr>
              <a:t> </a:t>
            </a:r>
            <a:endParaRPr lang="ja-JP"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indent="152400" algn="just"/>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提案の背景、作成するアプリケーションの目的とアプリケーションで実現したいことを、</a:t>
            </a:r>
            <a:r>
              <a:rPr lang="ja-JP" altLang="en-US"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５つの予選審査基準（①企画力　②インパクト　③実現可能性　④実現可能性　⑤テーマ性）に沿って</a:t>
            </a:r>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出来るだけ詳しく書いてください。</a:t>
            </a:r>
            <a:endPar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002531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923330"/>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③［関連するアプリの調査］</a:t>
            </a:r>
            <a:r>
              <a:rPr lang="en-US" altLang="ja-JP"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a:t>
            </a:r>
            <a:r>
              <a:rPr lang="ja-JP" altLang="en-US"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必須</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kern="100" dirty="0">
                <a:latin typeface="ＭＳ ゴシック" panose="020B0609070205080204" pitchFamily="49" charset="-128"/>
                <a:ea typeface="ＭＳ 明朝" panose="02020609040205080304" pitchFamily="17" charset="-128"/>
                <a:cs typeface="Times New Roman" panose="02020603050405020304" pitchFamily="18" charset="0"/>
              </a:rPr>
              <a:t> </a:t>
            </a:r>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類似するアプリがあるか、他の類似するアプリより本提案が優れている点は何かを書いてください。</a:t>
            </a:r>
          </a:p>
        </p:txBody>
      </p:sp>
    </p:spTree>
    <p:extLst>
      <p:ext uri="{BB962C8B-B14F-4D97-AF65-F5344CB8AC3E}">
        <p14:creationId xmlns:p14="http://schemas.microsoft.com/office/powerpoint/2010/main" val="3026280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923330"/>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④［ユースケースの定義］</a:t>
            </a:r>
            <a:r>
              <a:rPr lang="en-US" altLang="ja-JP"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a:t>
            </a:r>
            <a:r>
              <a:rPr lang="ja-JP" altLang="en-US"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必須</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kern="100" dirty="0">
                <a:latin typeface="ＭＳ ゴシック" panose="020B0609070205080204" pitchFamily="49" charset="-128"/>
                <a:ea typeface="ＭＳ 明朝" panose="02020609040205080304" pitchFamily="17" charset="-128"/>
                <a:cs typeface="Times New Roman" panose="02020603050405020304" pitchFamily="18" charset="0"/>
              </a:rPr>
              <a:t> </a:t>
            </a:r>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提案するアプリが社会でどのように使われるか。誰が、どのようにアプリに関わるかを書いてください。</a:t>
            </a:r>
            <a:endPar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921732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923330"/>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⑤［アプリケーションの定義］</a:t>
            </a:r>
            <a:r>
              <a:rPr lang="en-US" altLang="ja-JP"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a:t>
            </a:r>
            <a:r>
              <a:rPr lang="ja-JP" altLang="en-US"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必須</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kern="100" dirty="0">
                <a:latin typeface="ＭＳ ゴシック" panose="020B0609070205080204" pitchFamily="49" charset="-128"/>
                <a:ea typeface="ＭＳ 明朝" panose="02020609040205080304" pitchFamily="17" charset="-128"/>
                <a:cs typeface="Times New Roman" panose="02020603050405020304" pitchFamily="18" charset="0"/>
              </a:rPr>
              <a:t> </a:t>
            </a:r>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提案する画面遷移を書いて、アプリケーションがどのように使われ、どのような情報のやり取りが行われるかを書いてください。</a:t>
            </a:r>
            <a:endPar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567690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1477328"/>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⑥［アプリケーション・システムの基本設計］</a:t>
            </a:r>
            <a:r>
              <a:rPr lang="en-US" altLang="ja-JP" b="1" kern="100" dirty="0">
                <a:solidFill>
                  <a:srgbClr val="00B0F0"/>
                </a:solidFill>
                <a:latin typeface="Century" panose="02040604050505020304" pitchFamily="18" charset="0"/>
                <a:ea typeface="ＭＳ ゴシック" panose="020B0609070205080204" pitchFamily="49" charset="-128"/>
                <a:cs typeface="Times New Roman" panose="02020603050405020304" pitchFamily="18" charset="0"/>
              </a:rPr>
              <a:t>※</a:t>
            </a:r>
            <a:r>
              <a:rPr lang="ja-JP" altLang="en-US" b="1" kern="100" dirty="0">
                <a:solidFill>
                  <a:srgbClr val="00B0F0"/>
                </a:solidFill>
                <a:latin typeface="Century" panose="02040604050505020304" pitchFamily="18" charset="0"/>
                <a:ea typeface="ＭＳ ゴシック" panose="020B0609070205080204" pitchFamily="49" charset="-128"/>
                <a:cs typeface="Times New Roman" panose="02020603050405020304" pitchFamily="18" charset="0"/>
              </a:rPr>
              <a:t>任意</a:t>
            </a:r>
            <a:endPar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en-US" kern="100" dirty="0">
                <a:solidFill>
                  <a:srgbClr val="00B0F0"/>
                </a:solidFill>
                <a:latin typeface="ＭＳ ゴシック" panose="020B0609070205080204" pitchFamily="49" charset="-128"/>
                <a:ea typeface="ＭＳ 明朝" panose="02020609040205080304" pitchFamily="17" charset="-128"/>
                <a:cs typeface="Times New Roman" panose="02020603050405020304" pitchFamily="18" charset="0"/>
              </a:rPr>
              <a:t>　</a:t>
            </a:r>
            <a:endParaRPr lang="en-US" altLang="ja-JP" kern="100" dirty="0">
              <a:solidFill>
                <a:srgbClr val="00B0F0"/>
              </a:solidFill>
              <a:latin typeface="ＭＳ ゴシック" panose="020B0609070205080204" pitchFamily="49" charset="-128"/>
              <a:ea typeface="ＭＳ 明朝" panose="02020609040205080304" pitchFamily="17" charset="-128"/>
              <a:cs typeface="Times New Roman" panose="02020603050405020304" pitchFamily="18" charset="0"/>
            </a:endParaRPr>
          </a:p>
          <a:p>
            <a:pPr algn="just"/>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端末に実装されるアプリ以外の外部の機器を開発または利用する場合は、ソフトウエアやハードウエアがどのようにつなげられるのかの図（コンポーネント図）やどのようなタイミングでデータのやり取りが行われるかの図（タイミング図）、アプリケーションやシステムの設計図、利用するシナリオ等を書いてください。</a:t>
            </a:r>
            <a:endPar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651526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1200329"/>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⑦［開発スケジュール］</a:t>
            </a:r>
            <a:r>
              <a:rPr lang="en-US" altLang="ja-JP"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a:t>
            </a:r>
            <a:r>
              <a:rPr lang="ja-JP" altLang="en-US"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必須</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kern="100" dirty="0">
                <a:latin typeface="ＭＳ ゴシック" panose="020B0609070205080204" pitchFamily="49" charset="-128"/>
                <a:ea typeface="ＭＳ 明朝" panose="02020609040205080304" pitchFamily="17" charset="-128"/>
                <a:cs typeface="Times New Roman" panose="02020603050405020304" pitchFamily="18" charset="0"/>
              </a:rPr>
              <a:t> </a:t>
            </a: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出来るだけ具体的に、開発期間（８月～１０月）に、⑤や⑥で記載した画面、システムコンポーネントの作成・テスト、また、それらを結合させたテストを行うスケジュールと担当者を書いてください。</a:t>
            </a:r>
            <a:endPar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736221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1">
            <a:extLst>
              <a:ext uri="{FF2B5EF4-FFF2-40B4-BE49-F238E27FC236}">
                <a16:creationId xmlns:a16="http://schemas.microsoft.com/office/drawing/2014/main" id="{F2B66902-3497-449A-9670-EBA5012B51C3}"/>
              </a:ext>
            </a:extLst>
          </p:cNvPr>
          <p:cNvGrpSpPr>
            <a:grpSpLocks/>
          </p:cNvGrpSpPr>
          <p:nvPr/>
        </p:nvGrpSpPr>
        <p:grpSpPr bwMode="auto">
          <a:xfrm>
            <a:off x="435429" y="291311"/>
            <a:ext cx="15486742" cy="794370"/>
            <a:chOff x="354" y="632"/>
            <a:chExt cx="11067" cy="720"/>
          </a:xfrm>
        </p:grpSpPr>
        <p:sp>
          <p:nvSpPr>
            <p:cNvPr id="7" name="Rectangle 2">
              <a:extLst>
                <a:ext uri="{FF2B5EF4-FFF2-40B4-BE49-F238E27FC236}">
                  <a16:creationId xmlns:a16="http://schemas.microsoft.com/office/drawing/2014/main" id="{FAA764DF-BB1B-4A98-8EAB-339B003E843E}"/>
                </a:ext>
              </a:extLst>
            </p:cNvPr>
            <p:cNvSpPr>
              <a:spLocks noChangeArrowheads="1"/>
            </p:cNvSpPr>
            <p:nvPr/>
          </p:nvSpPr>
          <p:spPr bwMode="auto">
            <a:xfrm>
              <a:off x="354" y="632"/>
              <a:ext cx="8541" cy="720"/>
            </a:xfrm>
            <a:prstGeom prst="rect">
              <a:avLst/>
            </a:prstGeom>
            <a:solidFill>
              <a:srgbClr val="EBF1DE"/>
            </a:solidFill>
            <a:ln>
              <a:noFill/>
            </a:ln>
            <a:extLst>
              <a:ext uri="{91240B29-F687-4F45-9708-019B960494DF}">
                <a14:hiddenLine xmlns:a14="http://schemas.microsoft.com/office/drawing/2010/main" w="1905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ja-JP" altLang="ja-JP" sz="1400" dirty="0">
                  <a:solidFill>
                    <a:srgbClr val="002060"/>
                  </a:solidFill>
                  <a:latin typeface="Century" panose="02040604050505020304" pitchFamily="18" charset="0"/>
                  <a:ea typeface="ＭＳ 明朝" panose="02020609040205080304" pitchFamily="17" charset="-128"/>
                </a:rPr>
                <a:t>[</a:t>
              </a:r>
              <a:r>
                <a:rPr kumimoji="0" lang="ja-JP" altLang="en-US" sz="1400" dirty="0">
                  <a:solidFill>
                    <a:srgbClr val="002060"/>
                  </a:solidFill>
                  <a:latin typeface="Century" panose="02040604050505020304" pitchFamily="18" charset="0"/>
                  <a:ea typeface="ＭＳ 明朝" panose="02020609040205080304" pitchFamily="17" charset="-128"/>
                </a:rPr>
                <a:t>　</a:t>
              </a:r>
              <a:r>
                <a:rPr lang="ja-JP" altLang="en-US" sz="1400" dirty="0">
                  <a:solidFill>
                    <a:srgbClr val="002060"/>
                  </a:solidFill>
                  <a:latin typeface="Century" panose="02040604050505020304" pitchFamily="18" charset="0"/>
                  <a:ea typeface="ＭＳ 明朝" panose="02020609040205080304" pitchFamily="17" charset="-128"/>
                </a:rPr>
                <a:t>作品名</a:t>
              </a:r>
              <a:r>
                <a:rPr kumimoji="0" lang="ja-JP" altLang="ja-JP" sz="1400" dirty="0">
                  <a:solidFill>
                    <a:srgbClr val="002060"/>
                  </a:solidFill>
                  <a:latin typeface="Century" panose="02040604050505020304" pitchFamily="18" charset="0"/>
                  <a:ea typeface="ＭＳ 明朝" panose="02020609040205080304" pitchFamily="17" charset="-128"/>
                </a:rPr>
                <a:t>を入力してください</a:t>
              </a:r>
              <a:r>
                <a:rPr kumimoji="0" lang="ja-JP" altLang="en-US" sz="1400" dirty="0">
                  <a:solidFill>
                    <a:srgbClr val="002060"/>
                  </a:solidFill>
                  <a:latin typeface="Century" panose="02040604050505020304" pitchFamily="18" charset="0"/>
                  <a:ea typeface="ＭＳ 明朝" panose="02020609040205080304" pitchFamily="17" charset="-128"/>
                </a:rPr>
                <a:t>　</a:t>
              </a:r>
              <a:r>
                <a:rPr kumimoji="0" lang="ja-JP" altLang="ja-JP" sz="14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sp>
          <p:nvSpPr>
            <p:cNvPr id="8" name="Rectangle 3">
              <a:extLst>
                <a:ext uri="{FF2B5EF4-FFF2-40B4-BE49-F238E27FC236}">
                  <a16:creationId xmlns:a16="http://schemas.microsoft.com/office/drawing/2014/main" id="{36065F6D-8221-4967-8533-D03DB00B09F5}"/>
                </a:ext>
              </a:extLst>
            </p:cNvPr>
            <p:cNvSpPr>
              <a:spLocks noChangeArrowheads="1"/>
            </p:cNvSpPr>
            <p:nvPr/>
          </p:nvSpPr>
          <p:spPr bwMode="auto">
            <a:xfrm>
              <a:off x="8970" y="632"/>
              <a:ext cx="2451" cy="720"/>
            </a:xfrm>
            <a:prstGeom prst="rect">
              <a:avLst/>
            </a:prstGeom>
            <a:solidFill>
              <a:srgbClr val="DBEEF4"/>
            </a:solidFill>
            <a:ln>
              <a:noFill/>
            </a:ln>
            <a:extLst>
              <a:ext uri="{91240B29-F687-4F45-9708-019B960494DF}">
                <a14:hiddenLine xmlns:a14="http://schemas.microsoft.com/office/drawing/2010/main" w="25400">
                  <a:solidFill>
                    <a:srgbClr val="FFFFFF"/>
                  </a:solidFill>
                  <a:miter lim="800000"/>
                  <a:headEnd/>
                  <a:tailEnd/>
                </a14:hiddenLine>
              </a:ext>
            </a:extLst>
          </p:spPr>
          <p:txBody>
            <a:bodyPr vert="horz" wrap="square" lIns="91440" tIns="45720" rIns="91440" bIns="45720" numCol="1" anchor="ctr" anchorCtr="0" compatLnSpc="1">
              <a:prstTxWarp prst="textNoShape">
                <a:avLst/>
              </a:prstTxWarp>
            </a:bodyPr>
            <a:lstStyle/>
            <a:p>
              <a:pPr algn="just" eaLnBrk="0" fontAlgn="base" hangingPunct="0">
                <a:spcBef>
                  <a:spcPct val="0"/>
                </a:spcBef>
                <a:spcAft>
                  <a:spcPct val="0"/>
                </a:spcAft>
              </a:pPr>
              <a:r>
                <a:rPr kumimoji="0" lang="en-US" altLang="ja-JP" sz="1200" dirty="0">
                  <a:solidFill>
                    <a:srgbClr val="002060"/>
                  </a:solidFill>
                  <a:latin typeface="Century" panose="02040604050505020304" pitchFamily="18" charset="0"/>
                  <a:ea typeface="ＭＳ 明朝" panose="02020609040205080304" pitchFamily="17" charset="-128"/>
                </a:rPr>
                <a:t>[</a:t>
              </a:r>
              <a:r>
                <a:rPr kumimoji="0" lang="ja-JP" altLang="en-US" sz="1200" dirty="0">
                  <a:solidFill>
                    <a:srgbClr val="002060"/>
                  </a:solidFill>
                  <a:latin typeface="Century" panose="02040604050505020304" pitchFamily="18" charset="0"/>
                  <a:ea typeface="ＭＳ 明朝" panose="02020609040205080304" pitchFamily="17" charset="-128"/>
                </a:rPr>
                <a:t>　学校名　</a:t>
              </a:r>
              <a:r>
                <a:rPr kumimoji="0" lang="en-US" altLang="ja-JP" sz="1200" dirty="0">
                  <a:solidFill>
                    <a:srgbClr val="002060"/>
                  </a:solidFill>
                  <a:latin typeface="Century" panose="02040604050505020304" pitchFamily="18" charset="0"/>
                  <a:ea typeface="ＭＳ 明朝" panose="02020609040205080304" pitchFamily="17" charset="-128"/>
                </a:rPr>
                <a:t>]</a:t>
              </a:r>
              <a:endParaRPr kumimoji="0" lang="ja-JP" altLang="ja-JP" dirty="0">
                <a:latin typeface="Arial" panose="020B0604020202020204" pitchFamily="34" charset="0"/>
              </a:endParaRPr>
            </a:p>
          </p:txBody>
        </p:sp>
      </p:grpSp>
      <p:sp>
        <p:nvSpPr>
          <p:cNvPr id="9" name="正方形/長方形 8">
            <a:extLst>
              <a:ext uri="{FF2B5EF4-FFF2-40B4-BE49-F238E27FC236}">
                <a16:creationId xmlns:a16="http://schemas.microsoft.com/office/drawing/2014/main" id="{23CCA82A-BB7F-45E2-AE9D-C00974419225}"/>
              </a:ext>
            </a:extLst>
          </p:cNvPr>
          <p:cNvSpPr/>
          <p:nvPr/>
        </p:nvSpPr>
        <p:spPr>
          <a:xfrm>
            <a:off x="959251" y="1554263"/>
            <a:ext cx="14540697" cy="1754326"/>
          </a:xfrm>
          <a:prstGeom prst="rect">
            <a:avLst/>
          </a:prstGeom>
        </p:spPr>
        <p:txBody>
          <a:bodyPr wrap="square">
            <a:spAutoFit/>
          </a:bodyPr>
          <a:lstStyle/>
          <a:p>
            <a:pPr algn="just"/>
            <a:r>
              <a:rPr lang="ja-JP" altLang="en-US" b="1" kern="100" dirty="0">
                <a:latin typeface="Century" panose="02040604050505020304" pitchFamily="18" charset="0"/>
                <a:ea typeface="ＭＳ ゴシック" panose="020B0609070205080204" pitchFamily="49" charset="-128"/>
                <a:cs typeface="Times New Roman" panose="02020603050405020304" pitchFamily="18" charset="0"/>
              </a:rPr>
              <a:t>⑧［制作環境］</a:t>
            </a:r>
            <a:r>
              <a:rPr lang="en-US" altLang="ja-JP"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a:t>
            </a:r>
            <a:r>
              <a:rPr lang="ja-JP" altLang="en-US" b="1" kern="100" dirty="0">
                <a:solidFill>
                  <a:srgbClr val="FF0000"/>
                </a:solidFill>
                <a:latin typeface="Century" panose="02040604050505020304" pitchFamily="18" charset="0"/>
                <a:ea typeface="ＭＳ ゴシック" panose="020B0609070205080204" pitchFamily="49" charset="-128"/>
                <a:cs typeface="Times New Roman" panose="02020603050405020304" pitchFamily="18" charset="0"/>
              </a:rPr>
              <a:t>必須</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a:p>
            <a:pPr algn="just"/>
            <a:r>
              <a:rPr lang="en-US" altLang="ja-JP" kern="100" dirty="0">
                <a:latin typeface="ＭＳ ゴシック" panose="020B0609070205080204" pitchFamily="49" charset="-128"/>
                <a:ea typeface="ＭＳ 明朝" panose="02020609040205080304" pitchFamily="17" charset="-128"/>
                <a:cs typeface="Times New Roman" panose="02020603050405020304" pitchFamily="18" charset="0"/>
              </a:rPr>
              <a:t> </a:t>
            </a: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あなたの学校の制作環境を書いてください。</a:t>
            </a:r>
          </a:p>
          <a:p>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また、現時点での使用予定の外部ソフトウエアパーツ（</a:t>
            </a:r>
            <a:r>
              <a:rPr lang="en-US"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API</a:t>
            </a:r>
            <a:r>
              <a:rPr lang="ja-JP" altLang="ja-JP"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等）や素材などの名称と著作権情報を書いてください。</a:t>
            </a:r>
          </a:p>
          <a:p>
            <a:r>
              <a:rPr lang="ja-JP" altLang="en-US" kern="100" dirty="0">
                <a:solidFill>
                  <a:srgbClr val="00B0F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審査には影響しませんが、使用予定となるものを書いてください。</a:t>
            </a:r>
          </a:p>
          <a:p>
            <a:r>
              <a:rPr lang="ja-JP" altLang="en-US" b="1" dirty="0">
                <a:solidFill>
                  <a:srgbClr val="FF0000"/>
                </a:solidFill>
              </a:rPr>
              <a:t>　</a:t>
            </a:r>
            <a:r>
              <a:rPr lang="ja-JP" altLang="ja-JP" b="1" u="sng" dirty="0">
                <a:solidFill>
                  <a:srgbClr val="FF0000"/>
                </a:solidFill>
              </a:rPr>
              <a:t>書かれていないものを後で使用する場合は、事務局の承認を得てください。</a:t>
            </a:r>
            <a:endParaRPr lang="ja-JP" altLang="ja-JP"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1233165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257</TotalTime>
  <Words>751</Words>
  <Application>Microsoft Office PowerPoint</Application>
  <PresentationFormat>ユーザー設定</PresentationFormat>
  <Paragraphs>75</Paragraphs>
  <Slides>10</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10</vt:i4>
      </vt:variant>
    </vt:vector>
  </HeadingPairs>
  <TitlesOfParts>
    <vt:vector size="18" baseType="lpstr">
      <vt:lpstr>HG創英角ﾎﾟｯﾌﾟ体</vt:lpstr>
      <vt:lpstr>ＭＳ ゴシック</vt:lpstr>
      <vt:lpstr>游ゴシック</vt:lpstr>
      <vt:lpstr>Arial</vt:lpstr>
      <vt:lpstr>Calibri</vt:lpstr>
      <vt:lpstr>Calibri Light</vt:lpstr>
      <vt:lpstr>Century</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pc-koshien</dc:creator>
  <cp:lastModifiedBy>koide-s</cp:lastModifiedBy>
  <cp:revision>93</cp:revision>
  <cp:lastPrinted>2015-04-30T05:27:12Z</cp:lastPrinted>
  <dcterms:created xsi:type="dcterms:W3CDTF">2015-04-28T06:52:09Z</dcterms:created>
  <dcterms:modified xsi:type="dcterms:W3CDTF">2026-03-11T02:37:29Z</dcterms:modified>
</cp:coreProperties>
</file>